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8000"/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835696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 словечко-два словечко»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вторая младшая группа – 15 минут; </a:t>
            </a:r>
            <a:r>
              <a:rPr lang="ru-RU" sz="200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группа -20 минут;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к школе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30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958f4b12-c175-49e8-b790-c464182b77f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08587">
            <a:off x="3538008" y="2479827"/>
            <a:ext cx="3107909" cy="31079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395536"/>
            <a:ext cx="5472608" cy="1224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6792" y="6300192"/>
            <a:ext cx="5013176" cy="19442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Шамшур</a:t>
            </a:r>
            <a:endParaRPr lang="ru-RU" sz="22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Ольга Александровна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  <a:endParaRPr lang="ru-RU" sz="22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s://edu.tatar.ru/upload/anketas/452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63688"/>
            <a:ext cx="3933056" cy="5244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251520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1907704"/>
            <a:ext cx="6192688" cy="19442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000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работа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над звуковой культурой речи детей, а основным содержанием – </a:t>
            </a:r>
            <a:r>
              <a:rPr lang="ru-RU" sz="20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звуко-слоговой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анализ слов. Проводится целенаправленная </a:t>
            </a:r>
            <a:r>
              <a:rPr lang="ru-RU" sz="2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развитию мышления, внимания, памяти, по усвоению зрительного </a:t>
            </a:r>
            <a:r>
              <a:rPr lang="ru-RU" sz="2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образа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каждой печатной буквы.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572000"/>
            <a:ext cx="6336704" cy="42484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выработка у детей умения ориентироваться в </a:t>
            </a:r>
            <a:r>
              <a:rPr lang="ru-RU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звуко-буквенной</a:t>
            </a:r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системе род­ного языка и на этой основе — развитие интереса и способность к чтению.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«От звука к букве» является парциальной и ре­шает одну из задач речевого развития ребенка — подготовить дошкольника к обучению грамоте. Основой обучения грамоте является речь, которая становится предметом изучения уже детьми 3 лет.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Последовательное усвоение понятий «слово» «звук», «слог», «буква», «предложение» в различных игровых упражнениях формирует у ребенка осознание речи, ее произвольность.</a:t>
            </a:r>
          </a:p>
          <a:p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96952" y="3923928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763688"/>
            <a:ext cx="6408712" cy="705678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just"/>
            <a:r>
              <a:rPr lang="ru-RU" sz="38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учебного года ребенок должен:</a:t>
            </a:r>
            <a:endParaRPr lang="ru-RU" sz="38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произносить следующие звуки изолированно, в словах и фразовой речи: А, О, У, Ы, И, М, Б, П, Т, Д Н, К,Г, </a:t>
            </a:r>
            <a:r>
              <a:rPr lang="en-US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Ф, В, Л, С, 3, Ц;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уметь произвольно регулировать темп речи, силу голоса, речевое дыхание;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говорить согласно нормам литературного языка;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уметь пользоваться высотой и силой голоса, темпом и ритмом речи, паузами, разнообразными интонациями;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понимать термины «слово», «звук» при выполнении сло­весных упражнений;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рисовать вертикальные, горизонтальные, округлые линии;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закрашивать контуры предметов;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управлять пальцами при выполнении упражнений.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понимать, что слова состоят из звуков, звучат по-разно­му и похоже;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произносить звуки «С-СЬ», «3-ЗЬ», &lt;&lt;Ц», «Ш», «Ж», «Ч», «Щ», «Р-РЬ», «Л-ЛЬ», «М-МЬ», «Б-БЬ», «К-КЬ», «Г-ГЬ», «Д-ДЬ», «Т-ТЬ» изолированно, в словах и фразовой речи;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пользоваться термином «слог»;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уметь делить слова на слоги;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работать со слоговой моделью слова;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различать и называть изолированно твердые и мягкие согласные;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определять и изолированно произносить первый звук в слове;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называть слова с заданным звуком;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рисовать вертикальные, горизонтальные и округлые ли­нии;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рисовать предметы, сочетающие в себе прямые и округ­лые линии;</a:t>
            </a:r>
          </a:p>
          <a:p>
            <a:pPr lvl="0"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заштриховывать различные предметы;</a:t>
            </a:r>
          </a:p>
          <a:p>
            <a:pPr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читать слова, предложения;</a:t>
            </a:r>
          </a:p>
          <a:p>
            <a:pPr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проводить фонетический разбор слов;</a:t>
            </a:r>
          </a:p>
          <a:p>
            <a:pPr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понимать прочитанное;</a:t>
            </a:r>
          </a:p>
          <a:p>
            <a:pPr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разгадывать кроссворды, ребус;</a:t>
            </a:r>
          </a:p>
          <a:p>
            <a:pPr algn="just"/>
            <a:r>
              <a:rPr lang="ru-RU" sz="38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ориентироваться в тетради в линейку</a:t>
            </a:r>
          </a:p>
          <a:p>
            <a:pPr lvl="0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514</Words>
  <Application>Microsoft Office PowerPoint</Application>
  <PresentationFormat>Экран (4:3)</PresentationFormat>
  <Paragraphs>48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15</cp:revision>
  <dcterms:created xsi:type="dcterms:W3CDTF">2020-12-21T08:09:28Z</dcterms:created>
  <dcterms:modified xsi:type="dcterms:W3CDTF">2020-12-22T13:06:06Z</dcterms:modified>
</cp:coreProperties>
</file>